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8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97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5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22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55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67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5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52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95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18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6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1781-5781-4BEB-8631-A8F7A466D6CB}" type="datetimeFigureOut">
              <a:rPr kumimoji="1" lang="ja-JP" altLang="en-US" smtClean="0"/>
              <a:t>2022/10/30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64F1-F9AF-4C72-874A-DC0876677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F670FFEE-8A9A-DD71-0949-F610A8B835C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232420-05DD-4607-822A-1792D6F7FAA2}"/>
              </a:ext>
            </a:extLst>
          </p:cNvPr>
          <p:cNvSpPr txBox="1"/>
          <p:nvPr/>
        </p:nvSpPr>
        <p:spPr>
          <a:xfrm>
            <a:off x="2400300" y="2995880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000" b="1" kern="100" dirty="0">
                <a:solidFill>
                  <a:schemeClr val="bg2">
                    <a:lumMod val="25000"/>
                  </a:schemeClr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考えてみよう</a:t>
            </a:r>
            <a:endParaRPr lang="en-US" altLang="ja-JP" sz="4000" b="1" kern="100" dirty="0">
              <a:solidFill>
                <a:schemeClr val="bg2">
                  <a:lumMod val="25000"/>
                </a:schemeClr>
              </a:solidFill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4000" b="1" kern="100" dirty="0">
                <a:solidFill>
                  <a:schemeClr val="bg2">
                    <a:lumMod val="25000"/>
                  </a:schemeClr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「もしも自分だったら」</a:t>
            </a:r>
            <a:endParaRPr kumimoji="1" lang="ja-JP" alt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4B5601F-5AC5-429F-8492-9765074FA9D9}"/>
              </a:ext>
            </a:extLst>
          </p:cNvPr>
          <p:cNvSpPr/>
          <p:nvPr/>
        </p:nvSpPr>
        <p:spPr>
          <a:xfrm>
            <a:off x="1496568" y="2706467"/>
            <a:ext cx="6150864" cy="20292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kern="100" dirty="0">
                <a:solidFill>
                  <a:schemeClr val="bg2">
                    <a:lumMod val="25000"/>
                  </a:schemeClr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自分が</a:t>
            </a: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知っていることを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考えてみよう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48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B8E1367-F578-4436-8C62-D997516F0F7A}"/>
              </a:ext>
            </a:extLst>
          </p:cNvPr>
          <p:cNvSpPr/>
          <p:nvPr/>
        </p:nvSpPr>
        <p:spPr>
          <a:xfrm>
            <a:off x="1595628" y="2720920"/>
            <a:ext cx="6291072" cy="20292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000" b="1" kern="1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4000" b="1" kern="100" dirty="0">
                <a:solidFill>
                  <a:schemeClr val="bg2">
                    <a:lumMod val="25000"/>
                  </a:schemeClr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コードで</a:t>
            </a:r>
            <a:endParaRPr lang="en-US" altLang="ja-JP" sz="4000" b="1" kern="100" dirty="0">
              <a:solidFill>
                <a:schemeClr val="bg2">
                  <a:lumMod val="25000"/>
                </a:schemeClr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kern="100" dirty="0">
                <a:solidFill>
                  <a:schemeClr val="bg2">
                    <a:lumMod val="25000"/>
                  </a:schemeClr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資料にアクセス！</a:t>
            </a:r>
            <a:endParaRPr lang="en-US" altLang="ja-JP" sz="4000" b="1" kern="100" dirty="0">
              <a:solidFill>
                <a:schemeClr val="bg2">
                  <a:lumMod val="25000"/>
                </a:schemeClr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調べてみよう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0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AE9F9F1-F80C-4602-91D5-6FC60A2551A9}"/>
              </a:ext>
            </a:extLst>
          </p:cNvPr>
          <p:cNvSpPr/>
          <p:nvPr/>
        </p:nvSpPr>
        <p:spPr>
          <a:xfrm>
            <a:off x="1651000" y="2672152"/>
            <a:ext cx="6362700" cy="20292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コードで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マンガにアクセス！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kern="100" dirty="0">
                <a:solidFill>
                  <a:schemeClr val="bg2">
                    <a:lumMod val="25000"/>
                  </a:schemeClr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気持ちを考え</a:t>
            </a: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よう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2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A01E0BC-5CB1-498D-943D-D95F1C7CAE94}"/>
              </a:ext>
            </a:extLst>
          </p:cNvPr>
          <p:cNvSpPr/>
          <p:nvPr/>
        </p:nvSpPr>
        <p:spPr>
          <a:xfrm>
            <a:off x="1906016" y="2659452"/>
            <a:ext cx="5980684" cy="20292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これからどうする？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行動目標を立てよう！</a:t>
            </a:r>
            <a:endParaRPr kumimoji="0" lang="en-US" altLang="ja-JP" sz="4000" b="1" i="0" u="none" strike="noStrike" kern="1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6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19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44</Words>
  <Application>Microsoft Office PowerPoint</Application>
  <PresentationFormat>画面に合わせる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中外製薬そうぞうラボスライド教材</dc:title>
  <dc:creator>そうぞうラボ</dc:creator>
  <cp:lastModifiedBy>nakai asako</cp:lastModifiedBy>
  <cp:revision>5</cp:revision>
  <dcterms:created xsi:type="dcterms:W3CDTF">2021-09-23T04:22:54Z</dcterms:created>
  <dcterms:modified xsi:type="dcterms:W3CDTF">2022-10-30T14:15:06Z</dcterms:modified>
</cp:coreProperties>
</file>